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41"/>
  </p:normalViewPr>
  <p:slideViewPr>
    <p:cSldViewPr snapToGrid="0" snapToObjects="1">
      <p:cViewPr varScale="1">
        <p:scale>
          <a:sx n="119" d="100"/>
          <a:sy n="119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889F6-7FFF-1042-8165-5A04B56ECFC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715A0-AEB6-DD46-969F-88EA58F9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4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879592/whats-the-difference-between-and-in-makefile" TargetMode="External"/><Relationship Id="rId2" Type="http://schemas.openxmlformats.org/officeDocument/2006/relationships/hyperlink" Target="https://www.gnu.org/software/make/manual/html_node/Concept-Index.html#Concept-Inde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q.opengenus.org/create-shared-library-in-cpp/" TargetMode="External"/><Relationship Id="rId5" Type="http://schemas.openxmlformats.org/officeDocument/2006/relationships/hyperlink" Target="https://earthly.dev/blog/g++-makefile/" TargetMode="External"/><Relationship Id="rId4" Type="http://schemas.openxmlformats.org/officeDocument/2006/relationships/hyperlink" Target="https://stackoverflow.com/questions/3220277/what-do-the-makefile-symbols-and-mea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05A7-55E6-5495-7E52-8250AB14A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Week-4 Tutorial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9E498-9984-66DC-EC39-DFFA90FC97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code: CSE231</a:t>
            </a:r>
          </a:p>
          <a:p>
            <a:r>
              <a:rPr lang="en-US" dirty="0"/>
              <a:t>COURSE NAME: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201424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D89ECFB-8421-4BB8-A23D-8B8D151F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911EB7-93CE-44FF-973F-B25ECF5DF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18DF9-0E0F-DE20-3F55-3A9022CB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Including header files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870A17-34CA-4FF4-8777-CE7D7B98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5EBA-858B-BBBB-C64C-5A76CF7B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95" y="3531204"/>
            <a:ext cx="3026557" cy="1603844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cap="all" dirty="0"/>
              <a:t>Using – </a:t>
            </a:r>
            <a:r>
              <a:rPr lang="en-IN" dirty="0" err="1"/>
              <a:t>ɪ</a:t>
            </a:r>
            <a:r>
              <a:rPr lang="en-US" sz="1600" cap="all" dirty="0"/>
              <a:t> flag we can include header files resides in different folder by providing path to folder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B79B4F-74AA-4B58-BBD2-2C380492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994EF0-F368-43B3-9BF0-442E33BC3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478E81-F333-452C-B354-06E13FB0B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E4C1088-922B-4744-BB37-5D47AEA4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130" y="977099"/>
            <a:ext cx="6597725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461C2AB-804A-8DDF-A9D4-2A5500A2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115" y="1595931"/>
            <a:ext cx="3059596" cy="337145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32A983-D200-83E6-AE17-75CEACAC5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810" y="1595931"/>
            <a:ext cx="3059596" cy="33714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621CD7-6951-4B76-949B-6D851A2BE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09E24-F963-4867-8AA6-3D2F8D3C8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7DED21-C7D5-47FA-26E0-2BA2EDCEAFD7}"/>
              </a:ext>
            </a:extLst>
          </p:cNvPr>
          <p:cNvSpPr txBox="1"/>
          <p:nvPr/>
        </p:nvSpPr>
        <p:spPr>
          <a:xfrm>
            <a:off x="7849810" y="1229146"/>
            <a:ext cx="28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Changes in </a:t>
            </a:r>
            <a:r>
              <a:rPr lang="en-US" b="1" dirty="0" err="1"/>
              <a:t>Makefile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68A970-D6C2-8576-4290-4C8B7EC39E79}"/>
              </a:ext>
            </a:extLst>
          </p:cNvPr>
          <p:cNvSpPr txBox="1"/>
          <p:nvPr/>
        </p:nvSpPr>
        <p:spPr>
          <a:xfrm>
            <a:off x="4631115" y="1209709"/>
            <a:ext cx="28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2D309-2D59-A357-71C3-21E7669D92AD}"/>
              </a:ext>
            </a:extLst>
          </p:cNvPr>
          <p:cNvSpPr txBox="1"/>
          <p:nvPr/>
        </p:nvSpPr>
        <p:spPr>
          <a:xfrm>
            <a:off x="134112" y="5742244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Find code in week-4-tutorial/</a:t>
            </a:r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>
                <a:solidFill>
                  <a:srgbClr val="FF0000"/>
                </a:solidFill>
              </a:rPr>
              <a:t>/code/v3</a:t>
            </a:r>
          </a:p>
        </p:txBody>
      </p:sp>
    </p:spTree>
    <p:extLst>
      <p:ext uri="{BB962C8B-B14F-4D97-AF65-F5344CB8AC3E}">
        <p14:creationId xmlns:p14="http://schemas.microsoft.com/office/powerpoint/2010/main" val="163410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F8DC7E2-86AD-4AC2-9EC1-7E8B7257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DE2C290-3677-4DE0-AE6D-2B4DB5FBC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35237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973625-C1C4-3E21-048F-742C26C0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525184" cy="1049235"/>
          </a:xfrm>
        </p:spPr>
        <p:txBody>
          <a:bodyPr>
            <a:normAutofit/>
          </a:bodyPr>
          <a:lstStyle/>
          <a:p>
            <a:r>
              <a:rPr lang="en-US" sz="3000" dirty="0"/>
              <a:t>Creating Shared library (.so)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9D032D-E82B-4E2A-B0B8-325C49D6E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594F-4FCC-C10E-8B43-D0B43206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525184" cy="3450613"/>
          </a:xfrm>
        </p:spPr>
        <p:txBody>
          <a:bodyPr>
            <a:normAutofit/>
          </a:bodyPr>
          <a:lstStyle/>
          <a:p>
            <a:r>
              <a:rPr lang="en-US" dirty="0"/>
              <a:t>We also call it standalone libraries and you can call functions defined in libraries into your code using the linking mechanism</a:t>
            </a:r>
          </a:p>
          <a:p>
            <a:r>
              <a:rPr lang="en-US" dirty="0"/>
              <a:t>Linking mechanism is covered in the next slide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C60AE24-4C38-46BB-88CB-780ACDCEC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86297A6-69FE-430E-A97F-2116D5BDD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C8F35E-39E0-4068-926A-1F3CAAB21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80DEC52-BEE2-46CC-8C33-6BC9AC9D6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8" y="977099"/>
            <a:ext cx="5123274" cy="413833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2178FA5-FA3E-4DBE-8027-71F02853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5459349-FF0B-4F65-B63C-876E803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8C302C0-CC20-8FB2-3087-8086349FE6F7}"/>
              </a:ext>
            </a:extLst>
          </p:cNvPr>
          <p:cNvSpPr txBox="1"/>
          <p:nvPr/>
        </p:nvSpPr>
        <p:spPr>
          <a:xfrm>
            <a:off x="5942075" y="1075111"/>
            <a:ext cx="28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Changes in </a:t>
            </a:r>
            <a:r>
              <a:rPr lang="en-US" b="1" dirty="0" err="1"/>
              <a:t>Makefile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CFE664-5764-4AB6-C2C8-A60A395C784F}"/>
              </a:ext>
            </a:extLst>
          </p:cNvPr>
          <p:cNvSpPr txBox="1"/>
          <p:nvPr/>
        </p:nvSpPr>
        <p:spPr>
          <a:xfrm>
            <a:off x="8501159" y="1091724"/>
            <a:ext cx="28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 Output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FEF9-08CF-566D-B79B-C28CC68D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230" y="1542342"/>
            <a:ext cx="2642844" cy="287881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8552F35-EA1F-B38F-3A9F-A923F82E5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37" y="1522562"/>
            <a:ext cx="2705613" cy="37025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8C4F17-D496-E7DB-B1EC-B93D9DC9962A}"/>
              </a:ext>
            </a:extLst>
          </p:cNvPr>
          <p:cNvSpPr txBox="1"/>
          <p:nvPr/>
        </p:nvSpPr>
        <p:spPr>
          <a:xfrm>
            <a:off x="134112" y="5742244"/>
            <a:ext cx="564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Find code in week-4-tutorial/</a:t>
            </a:r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>
                <a:solidFill>
                  <a:srgbClr val="FF0000"/>
                </a:solidFill>
              </a:rPr>
              <a:t>/code/v4/foo</a:t>
            </a:r>
          </a:p>
        </p:txBody>
      </p:sp>
    </p:spTree>
    <p:extLst>
      <p:ext uri="{BB962C8B-B14F-4D97-AF65-F5344CB8AC3E}">
        <p14:creationId xmlns:p14="http://schemas.microsoft.com/office/powerpoint/2010/main" val="122568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D89ECFB-8421-4BB8-A23D-8B8D151F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911EB7-93CE-44FF-973F-B25ECF5DF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81099-FC04-8FF6-CB73-0AE1FCED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Linking shared libraries using - L flag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870A17-34CA-4FF4-8777-CE7D7B98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65CB8-ADE6-8DB5-2AF7-F11BA349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95" y="3531204"/>
            <a:ext cx="3026557" cy="1603844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 dirty="0"/>
              <a:t>Set</a:t>
            </a:r>
            <a:r>
              <a:rPr lang="en-US" sz="1600" b="1" cap="all" dirty="0"/>
              <a:t> .so </a:t>
            </a:r>
            <a:r>
              <a:rPr lang="en-US" sz="1600" cap="all" dirty="0"/>
              <a:t>path to </a:t>
            </a:r>
            <a:r>
              <a:rPr lang="en-US" sz="1600" b="1" cap="all" dirty="0"/>
              <a:t>LD_LIBRARY_PATH </a:t>
            </a:r>
            <a:r>
              <a:rPr lang="en-US" sz="1600" cap="all" dirty="0"/>
              <a:t>env variable and make library available at runtime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B79B4F-74AA-4B58-BBD2-2C380492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994EF0-F368-43B3-9BF0-442E33BC3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478E81-F333-452C-B354-06E13FB0B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E4C1088-922B-4744-BB37-5D47AEA4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130" y="977099"/>
            <a:ext cx="6597725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61CA23F-C69D-3F69-9397-F5B55F49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35" y="1579041"/>
            <a:ext cx="3059596" cy="3309946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27E6EF9-E21E-0B5F-15E8-5FD869B77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778" y="1579034"/>
            <a:ext cx="3499972" cy="33099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621CD7-6951-4B76-949B-6D851A2BE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09E24-F963-4867-8AA6-3D2F8D3C8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0B48A5-0BFA-B578-3193-313E01D7C79F}"/>
              </a:ext>
            </a:extLst>
          </p:cNvPr>
          <p:cNvSpPr txBox="1"/>
          <p:nvPr/>
        </p:nvSpPr>
        <p:spPr>
          <a:xfrm>
            <a:off x="4631115" y="1132751"/>
            <a:ext cx="28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Changes in </a:t>
            </a:r>
            <a:r>
              <a:rPr lang="en-US" b="1" dirty="0" err="1"/>
              <a:t>Makefile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04710-A3CC-96E3-89D8-F540B6BCA20F}"/>
              </a:ext>
            </a:extLst>
          </p:cNvPr>
          <p:cNvSpPr txBox="1"/>
          <p:nvPr/>
        </p:nvSpPr>
        <p:spPr>
          <a:xfrm>
            <a:off x="7798552" y="1127961"/>
            <a:ext cx="28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 Output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DCA806-0EC0-F9DD-EE9E-3195310A7CA1}"/>
              </a:ext>
            </a:extLst>
          </p:cNvPr>
          <p:cNvSpPr txBox="1"/>
          <p:nvPr/>
        </p:nvSpPr>
        <p:spPr>
          <a:xfrm>
            <a:off x="134112" y="5742244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Find code in week-4-tutorial/</a:t>
            </a:r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>
                <a:solidFill>
                  <a:srgbClr val="FF0000"/>
                </a:solidFill>
              </a:rPr>
              <a:t>/code/v4</a:t>
            </a:r>
          </a:p>
        </p:txBody>
      </p:sp>
    </p:spTree>
    <p:extLst>
      <p:ext uri="{BB962C8B-B14F-4D97-AF65-F5344CB8AC3E}">
        <p14:creationId xmlns:p14="http://schemas.microsoft.com/office/powerpoint/2010/main" val="145965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3AC7-EBBB-3FB5-44AA-C745C1DB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AUTOMAtic</a:t>
            </a:r>
            <a:r>
              <a:rPr lang="en-US" dirty="0"/>
              <a:t> variables in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E07B3-F42E-359B-DADE-0D7418570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4773"/>
            <a:ext cx="9603275" cy="2824492"/>
          </a:xfrm>
        </p:spPr>
        <p:txBody>
          <a:bodyPr>
            <a:normAutofit/>
          </a:bodyPr>
          <a:lstStyle/>
          <a:p>
            <a:pPr fontAlgn="base"/>
            <a:r>
              <a:rPr lang="en-IN" dirty="0"/>
              <a:t>$@ :  The filename representing the target.</a:t>
            </a:r>
          </a:p>
          <a:p>
            <a:pPr fontAlgn="base"/>
            <a:r>
              <a:rPr lang="en-IN" dirty="0"/>
              <a:t>$&lt; :  The filename of the first prerequisite (all dependencies).</a:t>
            </a:r>
          </a:p>
          <a:p>
            <a:pPr fontAlgn="base"/>
            <a:r>
              <a:rPr lang="en-IN" dirty="0"/>
              <a:t>$? :  The names of all prerequisites that are newer than the target, separated by spaces.</a:t>
            </a:r>
          </a:p>
          <a:p>
            <a:pPr fontAlgn="base"/>
            <a:r>
              <a:rPr lang="en-IN" dirty="0"/>
              <a:t>$^ :  The filenames of all the prerequisites, separated by spaces. This list has duplicate filenames removed since for most uses, such as compiling, copying, etc., duplicates are not wanted.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815DF-CB13-6F45-0841-420F41DBE10A}"/>
              </a:ext>
            </a:extLst>
          </p:cNvPr>
          <p:cNvSpPr txBox="1"/>
          <p:nvPr/>
        </p:nvSpPr>
        <p:spPr>
          <a:xfrm>
            <a:off x="134112" y="5742244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Find code in week-4-tutorial/</a:t>
            </a:r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>
                <a:solidFill>
                  <a:srgbClr val="FF0000"/>
                </a:solidFill>
              </a:rPr>
              <a:t>/code/v5</a:t>
            </a:r>
          </a:p>
        </p:txBody>
      </p:sp>
    </p:spTree>
    <p:extLst>
      <p:ext uri="{BB962C8B-B14F-4D97-AF65-F5344CB8AC3E}">
        <p14:creationId xmlns:p14="http://schemas.microsoft.com/office/powerpoint/2010/main" val="13263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FA31-BD34-F507-C845-4F738557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CE858-5CB1-0672-486D-D420AF10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https://www.gnu.org/software/make/manual/html_node/Concept-Index.html#Concept-Index</a:t>
            </a:r>
            <a:endParaRPr lang="en-US" dirty="0"/>
          </a:p>
          <a:p>
            <a:r>
              <a:rPr lang="en-US" dirty="0">
                <a:hlinkClick r:id="rId3"/>
              </a:rPr>
              <a:t>https://stackoverflow.com/questions/4879592/whats-the-difference-between-and-in-makefile</a:t>
            </a:r>
            <a:endParaRPr lang="en-US" dirty="0"/>
          </a:p>
          <a:p>
            <a:r>
              <a:rPr lang="en-US" dirty="0">
                <a:hlinkClick r:id="rId4"/>
              </a:rPr>
              <a:t>https://stackoverflow.com/questions/3220277/what-do-the-makefile-symbols-and-mean</a:t>
            </a:r>
            <a:endParaRPr lang="en-US" dirty="0"/>
          </a:p>
          <a:p>
            <a:r>
              <a:rPr lang="en-US" dirty="0">
                <a:hlinkClick r:id="rId5"/>
              </a:rPr>
              <a:t>https://earthly.dev/blog/g++-makefile/</a:t>
            </a:r>
            <a:endParaRPr lang="en-US" dirty="0"/>
          </a:p>
          <a:p>
            <a:r>
              <a:rPr lang="en-US" dirty="0">
                <a:hlinkClick r:id="rId6"/>
              </a:rPr>
              <a:t>https://iq.opengenus.org/create-shared-library-in-cpp/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05A7-55E6-5495-7E52-8250AB14A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9708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108E-0C64-52F8-F23D-5B629382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6A31D0-1293-A365-5974-6AC5265F1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and Installation</a:t>
            </a:r>
          </a:p>
          <a:p>
            <a:r>
              <a:rPr lang="en-US" dirty="0"/>
              <a:t>Creating Simple </a:t>
            </a:r>
            <a:r>
              <a:rPr lang="en-US" dirty="0" err="1"/>
              <a:t>Makefile</a:t>
            </a:r>
            <a:endParaRPr lang="en-US" dirty="0"/>
          </a:p>
          <a:p>
            <a:r>
              <a:rPr lang="en-US" dirty="0"/>
              <a:t>Advance Features in </a:t>
            </a:r>
            <a:r>
              <a:rPr lang="en-US" dirty="0" err="1"/>
              <a:t>Makefile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7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68B3-03A0-FE83-8342-62660D13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4C202-26AA-B3D0-69EC-FC25EDA6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makes compilation easy and predictable and also saves time and resources by compiling only the necessary files</a:t>
            </a:r>
          </a:p>
          <a:p>
            <a:r>
              <a:rPr lang="en-IN" dirty="0"/>
              <a:t>For Ubuntu, you need to run the following command for installing gnu make</a:t>
            </a:r>
          </a:p>
          <a:p>
            <a:pPr lvl="1"/>
            <a:r>
              <a:rPr lang="en-IN" dirty="0" err="1"/>
              <a:t>sudo</a:t>
            </a:r>
            <a:r>
              <a:rPr lang="en-IN" dirty="0"/>
              <a:t> apt update </a:t>
            </a:r>
            <a:r>
              <a:rPr lang="en-IN" b="1" dirty="0"/>
              <a:t>&amp;&amp;</a:t>
            </a:r>
            <a:r>
              <a:rPr lang="en-IN" dirty="0"/>
              <a:t> </a:t>
            </a:r>
            <a:r>
              <a:rPr lang="en-IN" dirty="0" err="1"/>
              <a:t>sudo</a:t>
            </a:r>
            <a:r>
              <a:rPr lang="en-IN" dirty="0"/>
              <a:t> apt install build-essentials</a:t>
            </a:r>
          </a:p>
          <a:p>
            <a:r>
              <a:rPr lang="en-IN" dirty="0"/>
              <a:t>For </a:t>
            </a:r>
            <a:r>
              <a:rPr lang="en-IN" dirty="0" err="1"/>
              <a:t>Artix</a:t>
            </a:r>
            <a:r>
              <a:rPr lang="en-IN" dirty="0"/>
              <a:t> Linux</a:t>
            </a:r>
          </a:p>
          <a:p>
            <a:pPr lvl="1"/>
            <a:r>
              <a:rPr lang="en-IN" dirty="0" err="1"/>
              <a:t>sudo</a:t>
            </a:r>
            <a:r>
              <a:rPr lang="en-IN" dirty="0"/>
              <a:t> </a:t>
            </a:r>
            <a:r>
              <a:rPr lang="en-IN" dirty="0" err="1"/>
              <a:t>pacman</a:t>
            </a:r>
            <a:r>
              <a:rPr lang="en-IN" dirty="0"/>
              <a:t> -S make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3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F367-1DF7-B55B-2619-1ABF9892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3C0B-FD4D-BECF-B635-1AEC8E840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basic things you have to know</a:t>
            </a:r>
          </a:p>
          <a:p>
            <a:pPr lvl="1"/>
            <a:r>
              <a:rPr lang="en-US" dirty="0"/>
              <a:t>Source files: The files are written in </a:t>
            </a:r>
            <a:r>
              <a:rPr lang="en-US" b="1" dirty="0"/>
              <a:t>.c / .</a:t>
            </a:r>
            <a:r>
              <a:rPr lang="en-US" b="1" dirty="0" err="1"/>
              <a:t>cpp</a:t>
            </a:r>
            <a:r>
              <a:rPr lang="en-US" b="1" dirty="0"/>
              <a:t> </a:t>
            </a:r>
            <a:r>
              <a:rPr lang="en-US" dirty="0"/>
              <a:t>you want to compile</a:t>
            </a:r>
          </a:p>
          <a:p>
            <a:pPr lvl="1"/>
            <a:r>
              <a:rPr lang="en-US" dirty="0"/>
              <a:t>Target files: The binary files are created after compilations</a:t>
            </a:r>
          </a:p>
          <a:p>
            <a:pPr lvl="1"/>
            <a:r>
              <a:rPr lang="en-US" dirty="0"/>
              <a:t>Dependencies: All the dependencies should exist before compilation</a:t>
            </a:r>
          </a:p>
        </p:txBody>
      </p:sp>
    </p:spTree>
    <p:extLst>
      <p:ext uri="{BB962C8B-B14F-4D97-AF65-F5344CB8AC3E}">
        <p14:creationId xmlns:p14="http://schemas.microsoft.com/office/powerpoint/2010/main" val="233199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1CA19-0462-00F0-618E-1020AD79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How mAKEFILE LOOKS LIKE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C934556-BEBB-81E2-7108-5587FF08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976901"/>
            <a:ext cx="6282919" cy="40462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088CAB-FD57-F4A7-69CC-05C438058F6B}"/>
              </a:ext>
            </a:extLst>
          </p:cNvPr>
          <p:cNvSpPr txBox="1"/>
          <p:nvPr/>
        </p:nvSpPr>
        <p:spPr>
          <a:xfrm>
            <a:off x="134112" y="5742244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Find code in week-4-tutorial/</a:t>
            </a:r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>
                <a:solidFill>
                  <a:srgbClr val="FF0000"/>
                </a:solidFill>
              </a:rPr>
              <a:t>/code/v1</a:t>
            </a:r>
          </a:p>
        </p:txBody>
      </p:sp>
    </p:spTree>
    <p:extLst>
      <p:ext uri="{BB962C8B-B14F-4D97-AF65-F5344CB8AC3E}">
        <p14:creationId xmlns:p14="http://schemas.microsoft.com/office/powerpoint/2010/main" val="369415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419040-8D04-A44F-A033-E5A133B7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How to run 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04FE43-2141-1566-B295-8DD1A2F09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142857" cy="34506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Compile your </a:t>
            </a:r>
            <a:r>
              <a:rPr lang="en-US" dirty="0" err="1"/>
              <a:t>test.c</a:t>
            </a:r>
            <a:r>
              <a:rPr lang="en-US" dirty="0"/>
              <a:t> file using </a:t>
            </a:r>
            <a:r>
              <a:rPr lang="en-US" dirty="0" err="1"/>
              <a:t>Makefile</a:t>
            </a:r>
            <a:endParaRPr lang="en-US" dirty="0"/>
          </a:p>
          <a:p>
            <a:pPr lvl="1"/>
            <a:r>
              <a:rPr lang="en-US" b="1" dirty="0"/>
              <a:t>make all </a:t>
            </a:r>
            <a:r>
              <a:rPr lang="en-US" dirty="0"/>
              <a:t>or </a:t>
            </a:r>
            <a:r>
              <a:rPr lang="en-US" b="1" dirty="0"/>
              <a:t>make</a:t>
            </a:r>
          </a:p>
          <a:p>
            <a:pPr lvl="1"/>
            <a:r>
              <a:rPr lang="en-US" dirty="0"/>
              <a:t>you can see </a:t>
            </a:r>
            <a:r>
              <a:rPr lang="en-US" dirty="0" err="1"/>
              <a:t>a.out</a:t>
            </a:r>
            <a:r>
              <a:rPr lang="en-US" dirty="0"/>
              <a:t> binary file has been created</a:t>
            </a:r>
          </a:p>
          <a:p>
            <a:r>
              <a:rPr lang="en-US" dirty="0"/>
              <a:t>Run </a:t>
            </a:r>
            <a:r>
              <a:rPr lang="en-US" dirty="0" err="1"/>
              <a:t>a.out</a:t>
            </a:r>
            <a:r>
              <a:rPr lang="en-US" dirty="0"/>
              <a:t> using </a:t>
            </a:r>
            <a:r>
              <a:rPr lang="en-US" dirty="0" err="1"/>
              <a:t>Makefile</a:t>
            </a:r>
            <a:endParaRPr lang="en-US" dirty="0"/>
          </a:p>
          <a:p>
            <a:pPr lvl="1"/>
            <a:r>
              <a:rPr lang="en-US" b="1" dirty="0"/>
              <a:t>make run</a:t>
            </a:r>
          </a:p>
          <a:p>
            <a:pPr lvl="1"/>
            <a:r>
              <a:rPr lang="en-US" dirty="0"/>
              <a:t>It prints </a:t>
            </a:r>
            <a:r>
              <a:rPr lang="en-US" b="1" dirty="0"/>
              <a:t>Hello World </a:t>
            </a:r>
            <a:r>
              <a:rPr lang="en-US" dirty="0"/>
              <a:t>(output of </a:t>
            </a:r>
            <a:r>
              <a:rPr lang="en-US" dirty="0" err="1"/>
              <a:t>test.c</a:t>
            </a:r>
            <a:r>
              <a:rPr lang="en-US" dirty="0"/>
              <a:t> file)</a:t>
            </a:r>
          </a:p>
          <a:p>
            <a:r>
              <a:rPr lang="en-US" dirty="0"/>
              <a:t>Clean / remove all binaries using </a:t>
            </a:r>
            <a:r>
              <a:rPr lang="en-US" dirty="0" err="1"/>
              <a:t>Makefile</a:t>
            </a:r>
            <a:endParaRPr lang="en-US" dirty="0"/>
          </a:p>
          <a:p>
            <a:pPr lvl="1"/>
            <a:r>
              <a:rPr lang="en-US" b="1" dirty="0"/>
              <a:t>make clean</a:t>
            </a:r>
          </a:p>
          <a:p>
            <a:pPr lvl="1"/>
            <a:r>
              <a:rPr lang="en-US" dirty="0"/>
              <a:t>It removes all .o files and </a:t>
            </a:r>
            <a:r>
              <a:rPr lang="en-US" dirty="0" err="1"/>
              <a:t>a.out</a:t>
            </a:r>
            <a:endParaRPr lang="en-US" dirty="0"/>
          </a:p>
          <a:p>
            <a:endParaRPr lang="en-US" b="1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16C8973-76EA-6601-A590-21AF9B07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286" y="463308"/>
            <a:ext cx="4835921" cy="47870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2C0E88-2DB1-2434-2199-48BA59292521}"/>
              </a:ext>
            </a:extLst>
          </p:cNvPr>
          <p:cNvSpPr txBox="1"/>
          <p:nvPr/>
        </p:nvSpPr>
        <p:spPr>
          <a:xfrm>
            <a:off x="134112" y="5742244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Find code in week-4-tutorial/</a:t>
            </a:r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>
                <a:solidFill>
                  <a:srgbClr val="FF0000"/>
                </a:solidFill>
              </a:rPr>
              <a:t>/code/v1</a:t>
            </a:r>
          </a:p>
        </p:txBody>
      </p:sp>
    </p:spTree>
    <p:extLst>
      <p:ext uri="{BB962C8B-B14F-4D97-AF65-F5344CB8AC3E}">
        <p14:creationId xmlns:p14="http://schemas.microsoft.com/office/powerpoint/2010/main" val="270507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7FB1-A0AB-22F9-1864-66EDF77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 topic in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46EA-6614-9910-B02A-65013718D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CFLAGS or CXXFLAGS and including header files (.h) using </a:t>
            </a:r>
            <a:r>
              <a:rPr lang="en-IN" dirty="0"/>
              <a:t> -</a:t>
            </a:r>
            <a:r>
              <a:rPr lang="en-IN" sz="2400" dirty="0" err="1"/>
              <a:t>ɪ</a:t>
            </a:r>
            <a:r>
              <a:rPr lang="en-IN" dirty="0"/>
              <a:t> flag</a:t>
            </a:r>
            <a:endParaRPr lang="en-US" dirty="0"/>
          </a:p>
          <a:p>
            <a:r>
              <a:rPr lang="en-US" dirty="0"/>
              <a:t>Creating assignment variables</a:t>
            </a:r>
          </a:p>
          <a:p>
            <a:r>
              <a:rPr lang="en-US" dirty="0"/>
              <a:t>Creating a shared library</a:t>
            </a:r>
          </a:p>
          <a:p>
            <a:r>
              <a:rPr lang="en-US" dirty="0"/>
              <a:t>Linking your code with a shared library using - L flag</a:t>
            </a:r>
          </a:p>
          <a:p>
            <a:r>
              <a:rPr lang="en-US" dirty="0"/>
              <a:t>Automatic Variables in </a:t>
            </a:r>
            <a:r>
              <a:rPr lang="en-US" dirty="0" err="1"/>
              <a:t>Makefile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8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64CC9-65B3-0AF5-0BCB-F0E2E524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Adding flags IN mAKEFILE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F2C6A5-CE2B-3029-A48A-87FC4F0A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620" y="143845"/>
            <a:ext cx="5632276" cy="5322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3EC0F2-0699-C163-31C3-F0D80BE3DE98}"/>
              </a:ext>
            </a:extLst>
          </p:cNvPr>
          <p:cNvSpPr txBox="1"/>
          <p:nvPr/>
        </p:nvSpPr>
        <p:spPr>
          <a:xfrm>
            <a:off x="134112" y="5742244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Find code in week-4-tutorial/</a:t>
            </a:r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>
                <a:solidFill>
                  <a:srgbClr val="FF0000"/>
                </a:solidFill>
              </a:rPr>
              <a:t>/code/v2</a:t>
            </a:r>
          </a:p>
        </p:txBody>
      </p:sp>
    </p:spTree>
    <p:extLst>
      <p:ext uri="{BB962C8B-B14F-4D97-AF65-F5344CB8AC3E}">
        <p14:creationId xmlns:p14="http://schemas.microsoft.com/office/powerpoint/2010/main" val="249773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145E-5864-B9F6-C074-D4CABAF9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ASSIGNMENT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8DB1-A8FF-4344-B1EF-82C026561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four different assignment operators</a:t>
            </a:r>
            <a:endParaRPr lang="en-US" b="1" dirty="0"/>
          </a:p>
          <a:p>
            <a:pPr lvl="1"/>
            <a:r>
              <a:rPr lang="en-US" dirty="0"/>
              <a:t>Simple assignment (</a:t>
            </a:r>
            <a:r>
              <a:rPr lang="en-US" b="1" dirty="0"/>
              <a:t>:=</a:t>
            </a:r>
            <a:r>
              <a:rPr lang="en-US" dirty="0"/>
              <a:t>) : </a:t>
            </a:r>
            <a:r>
              <a:rPr lang="en-IN" dirty="0"/>
              <a:t>A simple assignment expression is evaluated only once, at the very first occurrence. </a:t>
            </a:r>
            <a:endParaRPr lang="en-US" dirty="0"/>
          </a:p>
          <a:p>
            <a:pPr lvl="1"/>
            <a:r>
              <a:rPr lang="en-US" dirty="0"/>
              <a:t>Recursive assignment (</a:t>
            </a:r>
            <a:r>
              <a:rPr lang="en-US" sz="1600" b="1" dirty="0"/>
              <a:t>=</a:t>
            </a:r>
            <a:r>
              <a:rPr lang="en-US" sz="1600" dirty="0"/>
              <a:t>)</a:t>
            </a:r>
            <a:r>
              <a:rPr lang="en-US" dirty="0"/>
              <a:t> : </a:t>
            </a:r>
            <a:r>
              <a:rPr lang="en-IN" dirty="0"/>
              <a:t>A Recursive assignment expression is evaluated every time the variable is encountered in the code. </a:t>
            </a:r>
            <a:endParaRPr lang="en-US" dirty="0"/>
          </a:p>
          <a:p>
            <a:pPr lvl="1" fontAlgn="base"/>
            <a:r>
              <a:rPr lang="en-US" dirty="0"/>
              <a:t>Conditional assignment (</a:t>
            </a:r>
            <a:r>
              <a:rPr lang="en-US" b="1" dirty="0"/>
              <a:t>?=</a:t>
            </a:r>
            <a:r>
              <a:rPr lang="en-US" dirty="0"/>
              <a:t>) : </a:t>
            </a:r>
            <a:r>
              <a:rPr lang="en-IN" dirty="0"/>
              <a:t>Conditional assignment assigns a value to a variable only if it does not have a value </a:t>
            </a:r>
            <a:endParaRPr lang="en-US" dirty="0"/>
          </a:p>
          <a:p>
            <a:pPr lvl="1"/>
            <a:r>
              <a:rPr lang="en-US" dirty="0"/>
              <a:t>Appending (</a:t>
            </a:r>
            <a:r>
              <a:rPr lang="en-US" b="1" dirty="0"/>
              <a:t>+=</a:t>
            </a:r>
            <a:r>
              <a:rPr lang="en-US" dirty="0"/>
              <a:t>) : It will append a new value to the previous value with space separated</a:t>
            </a:r>
          </a:p>
        </p:txBody>
      </p:sp>
    </p:spTree>
    <p:extLst>
      <p:ext uri="{BB962C8B-B14F-4D97-AF65-F5344CB8AC3E}">
        <p14:creationId xmlns:p14="http://schemas.microsoft.com/office/powerpoint/2010/main" val="14492401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391</TotalTime>
  <Words>651</Words>
  <Application>Microsoft Macintosh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Gallery</vt:lpstr>
      <vt:lpstr>Week-4 Tutorial </vt:lpstr>
      <vt:lpstr>Makefile</vt:lpstr>
      <vt:lpstr>GNU Makefile</vt:lpstr>
      <vt:lpstr>Creating a simple Makefile</vt:lpstr>
      <vt:lpstr>How mAKEFILE LOOKS LIKE</vt:lpstr>
      <vt:lpstr>How to run it</vt:lpstr>
      <vt:lpstr>Advance topic in Makefile</vt:lpstr>
      <vt:lpstr>Adding flags IN mAKEFILE</vt:lpstr>
      <vt:lpstr>Creating ASSIGNMENT VARIABLES</vt:lpstr>
      <vt:lpstr>Including header files</vt:lpstr>
      <vt:lpstr>Creating Shared library (.so)</vt:lpstr>
      <vt:lpstr>Linking shared libraries using - L flag</vt:lpstr>
      <vt:lpstr>AUTOMAtic variables in makefile</vt:lpstr>
      <vt:lpstr>Reference material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Week-4 Tutorial </dc:title>
  <dc:creator>sunil kumar</dc:creator>
  <cp:lastModifiedBy>sunil kumar</cp:lastModifiedBy>
  <cp:revision>38</cp:revision>
  <dcterms:created xsi:type="dcterms:W3CDTF">2022-09-19T09:38:23Z</dcterms:created>
  <dcterms:modified xsi:type="dcterms:W3CDTF">2022-09-19T16:43:59Z</dcterms:modified>
</cp:coreProperties>
</file>